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answers.com/" TargetMode="External"/><Relationship Id="rId2" Type="http://schemas.openxmlformats.org/officeDocument/2006/relationships/hyperlink" Target="http://en.wikipedia.org/wiki/Cucumber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Parker Lee</a:t>
            </a:r>
          </a:p>
          <a:p>
            <a:r>
              <a:rPr lang="en-US" dirty="0" smtClean="0"/>
              <a:t>3/16/11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name -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Three facts</a:t>
            </a:r>
          </a:p>
          <a:p>
            <a:r>
              <a:rPr lang="en-US" dirty="0" smtClean="0"/>
              <a:t>Cucumis sativus</a:t>
            </a:r>
          </a:p>
          <a:p>
            <a:r>
              <a:rPr lang="en-US" dirty="0" smtClean="0"/>
              <a:t>Perennial</a:t>
            </a:r>
          </a:p>
          <a:p>
            <a:r>
              <a:rPr lang="en-US" dirty="0" smtClean="0"/>
              <a:t>An oval shaped fruit with green color varying in hue.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Content Placeholder 4" descr="imagesCAU0MH5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05400" y="1600200"/>
            <a:ext cx="2976562" cy="425223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Needs 6-8 hours a day</a:t>
            </a:r>
          </a:p>
          <a:p>
            <a:r>
              <a:rPr lang="en-US" dirty="0" smtClean="0"/>
              <a:t>can grow anywhere from a couple inches, to several feet.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 smtClean="0"/>
              <a:t>All summer long</a:t>
            </a:r>
          </a:p>
          <a:p>
            <a:r>
              <a:rPr lang="en-US" dirty="0" smtClean="0"/>
              <a:t>loose, well-drained and well supplied with organic matter and plant nutrient elements.</a:t>
            </a:r>
          </a:p>
        </p:txBody>
      </p:sp>
      <p:pic>
        <p:nvPicPr>
          <p:cNvPr id="7" name="Content Placeholder 6" descr="imagesCAXDOQM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562600" y="1600200"/>
            <a:ext cx="2100262" cy="394203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cucumber needs around 75% water.</a:t>
            </a:r>
            <a:endParaRPr lang="en-US" dirty="0"/>
          </a:p>
        </p:txBody>
      </p:sp>
      <p:pic>
        <p:nvPicPr>
          <p:cNvPr id="5" name="Content Placeholder 4" descr="small_Strange_But_True_News_largest_cucumber_10592[1]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53000" y="1752600"/>
            <a:ext cx="2762250" cy="4168486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Cucumbers can be used in foods, cleaning supplies, shampoo, soap, decoration, and relaxation.</a:t>
            </a:r>
            <a:endParaRPr lang="en-US" dirty="0"/>
          </a:p>
        </p:txBody>
      </p:sp>
      <p:pic>
        <p:nvPicPr>
          <p:cNvPr id="1026" name="Picture 2" descr="C:\Users\204737\Pictures\BobandLarry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048000"/>
            <a:ext cx="2743200" cy="3163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http://en.wikipedia.org/wiki/Cucumber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http://wiki.answers.com/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0B4F66-0F22-4088-BE9C-771822CFF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104</Words>
  <Application>Microsoft Office PowerPoint</Application>
  <PresentationFormat>On-screen Show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Planting Seeds of Friendship</vt:lpstr>
      <vt:lpstr>Plant name - here</vt:lpstr>
      <vt:lpstr>Plant Details</vt:lpstr>
      <vt:lpstr>Watering your seeds</vt:lpstr>
      <vt:lpstr>Uses</vt:lpstr>
      <vt:lpstr>Plant Varieties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204737</cp:lastModifiedBy>
  <cp:revision>13</cp:revision>
  <dcterms:created xsi:type="dcterms:W3CDTF">2011-03-16T11:28:37Z</dcterms:created>
  <dcterms:modified xsi:type="dcterms:W3CDTF">2011-03-24T14:15:31Z</dcterms:modified>
</cp:coreProperties>
</file>